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F492-DDDB-4826-9D98-438272DE931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FB77-0DE6-4D5E-BAD1-3BE8F05E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4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F492-DDDB-4826-9D98-438272DE931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FB77-0DE6-4D5E-BAD1-3BE8F05E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F492-DDDB-4826-9D98-438272DE931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FB77-0DE6-4D5E-BAD1-3BE8F05E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4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F492-DDDB-4826-9D98-438272DE931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FB77-0DE6-4D5E-BAD1-3BE8F05E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4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F492-DDDB-4826-9D98-438272DE931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FB77-0DE6-4D5E-BAD1-3BE8F05E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3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F492-DDDB-4826-9D98-438272DE931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FB77-0DE6-4D5E-BAD1-3BE8F05E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6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F492-DDDB-4826-9D98-438272DE931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FB77-0DE6-4D5E-BAD1-3BE8F05E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7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F492-DDDB-4826-9D98-438272DE931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FB77-0DE6-4D5E-BAD1-3BE8F05E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0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F492-DDDB-4826-9D98-438272DE931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FB77-0DE6-4D5E-BAD1-3BE8F05E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1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F492-DDDB-4826-9D98-438272DE931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FB77-0DE6-4D5E-BAD1-3BE8F05E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F492-DDDB-4826-9D98-438272DE931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FB77-0DE6-4D5E-BAD1-3BE8F05E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F492-DDDB-4826-9D98-438272DE931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5FB77-0DE6-4D5E-BAD1-3BE8F05EF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6250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State of the City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84868"/>
            <a:ext cx="9144000" cy="2372932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			Forward. </a:t>
            </a:r>
            <a:br>
              <a:rPr lang="en-US" sz="5400" dirty="0"/>
            </a:br>
            <a:r>
              <a:rPr lang="en-US" sz="5400" dirty="0"/>
              <a:t>				Thinking. </a:t>
            </a:r>
            <a:br>
              <a:rPr lang="en-US" sz="5400" dirty="0"/>
            </a:br>
            <a:r>
              <a:rPr lang="en-US" sz="5400" dirty="0"/>
              <a:t>					Progress. 1.3</a:t>
            </a:r>
          </a:p>
        </p:txBody>
      </p:sp>
    </p:spTree>
    <p:extLst>
      <p:ext uri="{BB962C8B-B14F-4D97-AF65-F5344CB8AC3E}">
        <p14:creationId xmlns:p14="http://schemas.microsoft.com/office/powerpoint/2010/main" val="2452734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City parks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restrooms at Riverside</a:t>
            </a:r>
          </a:p>
          <a:p>
            <a:r>
              <a:rPr lang="en-US" dirty="0"/>
              <a:t>City receives second outdoor fitness grant for Indiana</a:t>
            </a:r>
          </a:p>
          <a:p>
            <a:r>
              <a:rPr lang="en-US" dirty="0"/>
              <a:t>Parks master plan approved</a:t>
            </a:r>
          </a:p>
          <a:p>
            <a:r>
              <a:rPr lang="en-US" dirty="0"/>
              <a:t>Spencer restrooms approved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576" y="3868616"/>
            <a:ext cx="4035669" cy="26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6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Street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26569" cy="4351338"/>
          </a:xfrm>
        </p:spPr>
        <p:txBody>
          <a:bodyPr/>
          <a:lstStyle/>
          <a:p>
            <a:r>
              <a:rPr lang="en-US" dirty="0"/>
              <a:t>Paving totals 5.47 miles (65 blocks)</a:t>
            </a:r>
          </a:p>
          <a:p>
            <a:r>
              <a:rPr lang="en-US" dirty="0"/>
              <a:t>25 ADA intersections</a:t>
            </a:r>
          </a:p>
          <a:p>
            <a:r>
              <a:rPr lang="en-US" dirty="0"/>
              <a:t>Fulton Street sidewalk</a:t>
            </a:r>
          </a:p>
          <a:p>
            <a:r>
              <a:rPr lang="en-US" dirty="0"/>
              <a:t>Worst leaf season ever filled 304 dump truck loads of leaves and 125 leaf </a:t>
            </a:r>
            <a:r>
              <a:rPr lang="en-US" dirty="0" err="1"/>
              <a:t>Vac</a:t>
            </a:r>
            <a:r>
              <a:rPr lang="en-US" dirty="0"/>
              <a:t> loads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15" y="690563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4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Utilities turns from $7 million in red to plus $3 million in one year</a:t>
            </a:r>
          </a:p>
          <a:p>
            <a:r>
              <a:rPr lang="en-US" dirty="0" err="1"/>
              <a:t>Stormwater</a:t>
            </a:r>
            <a:r>
              <a:rPr lang="en-US" dirty="0"/>
              <a:t> project approved</a:t>
            </a:r>
          </a:p>
          <a:p>
            <a:r>
              <a:rPr lang="en-US" dirty="0"/>
              <a:t>Rates approved for water, wastewater</a:t>
            </a:r>
          </a:p>
          <a:p>
            <a:r>
              <a:rPr lang="en-US" dirty="0"/>
              <a:t>New rate structures places Logansport among cities with lowest rates in state</a:t>
            </a:r>
          </a:p>
          <a:p>
            <a:r>
              <a:rPr lang="en-US" dirty="0"/>
              <a:t>Depreciation of LMU system funded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0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Financially speaking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0431"/>
          </a:xfrm>
        </p:spPr>
        <p:txBody>
          <a:bodyPr numCol="2">
            <a:normAutofit lnSpcReduction="10000"/>
          </a:bodyPr>
          <a:lstStyle/>
          <a:p>
            <a:r>
              <a:rPr lang="en-US" i="1" dirty="0"/>
              <a:t>2018 General Fund:</a:t>
            </a:r>
            <a:endParaRPr lang="en-US" dirty="0"/>
          </a:p>
          <a:p>
            <a:pPr lvl="1"/>
            <a:r>
              <a:rPr lang="en-US" dirty="0"/>
              <a:t>Up $675,645 to $5,030,204 (13 %)</a:t>
            </a:r>
          </a:p>
          <a:p>
            <a:pPr lvl="1"/>
            <a:r>
              <a:rPr lang="en-US" dirty="0"/>
              <a:t>Increased $2,072,263 in three years (49 %)</a:t>
            </a:r>
          </a:p>
          <a:p>
            <a:r>
              <a:rPr lang="en-US" i="1" dirty="0"/>
              <a:t>TIF Funds:</a:t>
            </a:r>
            <a:endParaRPr lang="en-US" dirty="0"/>
          </a:p>
          <a:p>
            <a:pPr lvl="1"/>
            <a:r>
              <a:rPr lang="en-US" dirty="0"/>
              <a:t>Up $111,823 to $16,280,963</a:t>
            </a:r>
          </a:p>
          <a:p>
            <a:pPr lvl="1"/>
            <a:r>
              <a:rPr lang="en-US" dirty="0"/>
              <a:t>Increase $921,576 in three years</a:t>
            </a:r>
          </a:p>
          <a:p>
            <a:r>
              <a:rPr lang="en-US" i="1" dirty="0"/>
              <a:t>CEDIT balance</a:t>
            </a:r>
            <a:endParaRPr lang="en-US" dirty="0"/>
          </a:p>
          <a:p>
            <a:pPr lvl="1"/>
            <a:r>
              <a:rPr lang="en-US" dirty="0"/>
              <a:t>Down $136,044 to $2,910,581</a:t>
            </a:r>
          </a:p>
          <a:p>
            <a:pPr lvl="1"/>
            <a:r>
              <a:rPr lang="en-US" dirty="0"/>
              <a:t>Increase $488,172 in three years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i="1" dirty="0"/>
              <a:t>Grand Total w/o LMU:</a:t>
            </a:r>
            <a:endParaRPr lang="en-US" dirty="0"/>
          </a:p>
          <a:p>
            <a:pPr lvl="1"/>
            <a:r>
              <a:rPr lang="en-US" dirty="0"/>
              <a:t>Down $1,183,375 from 2017</a:t>
            </a:r>
          </a:p>
          <a:p>
            <a:pPr lvl="1"/>
            <a:r>
              <a:rPr lang="en-US" dirty="0"/>
              <a:t>Increase $2,738,675 in three years (13.5 %)</a:t>
            </a:r>
          </a:p>
          <a:p>
            <a:r>
              <a:rPr lang="en-US" i="1" dirty="0"/>
              <a:t>Interest Income:</a:t>
            </a:r>
            <a:endParaRPr lang="en-US" dirty="0"/>
          </a:p>
          <a:p>
            <a:pPr lvl="1"/>
            <a:r>
              <a:rPr lang="en-US" dirty="0"/>
              <a:t>Up $44,549 (7.9 %)</a:t>
            </a:r>
          </a:p>
          <a:p>
            <a:pPr lvl="1"/>
            <a:r>
              <a:rPr lang="en-US" dirty="0"/>
              <a:t>Increase $502,876 in three years</a:t>
            </a:r>
          </a:p>
          <a:p>
            <a:r>
              <a:rPr lang="en-US" i="1" dirty="0"/>
              <a:t>Total budgeted funds unspent:</a:t>
            </a:r>
            <a:endParaRPr lang="en-US" dirty="0"/>
          </a:p>
          <a:p>
            <a:r>
              <a:rPr lang="en-US" dirty="0"/>
              <a:t>8 % ($1,263,598)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08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Public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Police </a:t>
            </a:r>
            <a:r>
              <a:rPr lang="en-US" b="1" dirty="0">
                <a:solidFill>
                  <a:srgbClr val="002060"/>
                </a:solidFill>
              </a:rPr>
              <a:t>answered</a:t>
            </a:r>
            <a:r>
              <a:rPr lang="en-US" dirty="0"/>
              <a:t> </a:t>
            </a:r>
            <a:r>
              <a:rPr lang="en-US" b="1" dirty="0"/>
              <a:t>11,430</a:t>
            </a:r>
            <a:r>
              <a:rPr lang="en-US" dirty="0"/>
              <a:t> calls, made </a:t>
            </a:r>
            <a:r>
              <a:rPr lang="en-US" b="1" dirty="0"/>
              <a:t>8,558</a:t>
            </a:r>
            <a:r>
              <a:rPr lang="en-US" dirty="0"/>
              <a:t> traffic stops and </a:t>
            </a:r>
            <a:r>
              <a:rPr lang="en-US" b="1" dirty="0"/>
              <a:t>1,467</a:t>
            </a:r>
            <a:r>
              <a:rPr lang="en-US" dirty="0"/>
              <a:t> arrests (additional 1,119 citations)</a:t>
            </a:r>
          </a:p>
          <a:p>
            <a:r>
              <a:rPr lang="en-US" b="1" dirty="0">
                <a:solidFill>
                  <a:srgbClr val="002060"/>
                </a:solidFill>
              </a:rPr>
              <a:t>Answered</a:t>
            </a:r>
            <a:r>
              <a:rPr lang="en-US" dirty="0"/>
              <a:t> </a:t>
            </a:r>
            <a:r>
              <a:rPr lang="en-US" b="1" dirty="0"/>
              <a:t>461</a:t>
            </a:r>
            <a:r>
              <a:rPr lang="en-US" dirty="0"/>
              <a:t> calls in the city limits</a:t>
            </a:r>
          </a:p>
          <a:p>
            <a:r>
              <a:rPr lang="en-US" dirty="0"/>
              <a:t>City </a:t>
            </a:r>
            <a:r>
              <a:rPr lang="en-US" b="1" dirty="0">
                <a:solidFill>
                  <a:srgbClr val="002060"/>
                </a:solidFill>
              </a:rPr>
              <a:t>joined</a:t>
            </a:r>
            <a:r>
              <a:rPr lang="en-US" dirty="0"/>
              <a:t> state opioid class action lawsuit</a:t>
            </a:r>
          </a:p>
          <a:p>
            <a:r>
              <a:rPr lang="en-US" dirty="0"/>
              <a:t>Joint task force </a:t>
            </a:r>
            <a:r>
              <a:rPr lang="en-US" b="1" dirty="0">
                <a:solidFill>
                  <a:srgbClr val="002060"/>
                </a:solidFill>
              </a:rPr>
              <a:t>investigated</a:t>
            </a:r>
            <a:r>
              <a:rPr lang="en-US" dirty="0"/>
              <a:t> </a:t>
            </a:r>
            <a:r>
              <a:rPr lang="en-US" b="1" dirty="0"/>
              <a:t>276</a:t>
            </a:r>
            <a:r>
              <a:rPr lang="en-US" dirty="0"/>
              <a:t> cases and made </a:t>
            </a:r>
            <a:r>
              <a:rPr lang="en-US" b="1" dirty="0"/>
              <a:t>180</a:t>
            </a:r>
            <a:r>
              <a:rPr lang="en-US" dirty="0"/>
              <a:t> arrests</a:t>
            </a:r>
          </a:p>
          <a:p>
            <a:r>
              <a:rPr lang="en-US" dirty="0"/>
              <a:t>Six task force efforts led to another </a:t>
            </a:r>
            <a:r>
              <a:rPr lang="en-US" b="1" dirty="0"/>
              <a:t>21</a:t>
            </a: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arrests</a:t>
            </a:r>
          </a:p>
          <a:p>
            <a:r>
              <a:rPr lang="en-US" b="1" dirty="0"/>
              <a:t>135</a:t>
            </a:r>
            <a:r>
              <a:rPr lang="en-US" dirty="0"/>
              <a:t> methamphetamine </a:t>
            </a:r>
            <a:r>
              <a:rPr lang="en-US" b="1" dirty="0">
                <a:solidFill>
                  <a:srgbClr val="002060"/>
                </a:solidFill>
              </a:rPr>
              <a:t>investigations</a:t>
            </a:r>
            <a:r>
              <a:rPr lang="en-US" dirty="0"/>
              <a:t>, </a:t>
            </a:r>
            <a:r>
              <a:rPr lang="en-US" b="1" dirty="0"/>
              <a:t>65</a:t>
            </a:r>
            <a:r>
              <a:rPr lang="en-US" dirty="0"/>
              <a:t> marijuana/synthetic </a:t>
            </a:r>
            <a:r>
              <a:rPr lang="en-US" dirty="0" err="1"/>
              <a:t>durg</a:t>
            </a:r>
            <a:r>
              <a:rPr lang="en-US" dirty="0"/>
              <a:t> investigations, </a:t>
            </a:r>
            <a:r>
              <a:rPr lang="en-US" b="1" dirty="0"/>
              <a:t>22</a:t>
            </a:r>
            <a:r>
              <a:rPr lang="en-US" dirty="0"/>
              <a:t> heroin investigations and nine cocaine investigations</a:t>
            </a:r>
          </a:p>
          <a:p>
            <a:r>
              <a:rPr lang="en-US" dirty="0"/>
              <a:t>Animal warden </a:t>
            </a:r>
            <a:r>
              <a:rPr lang="en-US" b="1" dirty="0">
                <a:solidFill>
                  <a:srgbClr val="002060"/>
                </a:solidFill>
              </a:rPr>
              <a:t>responded</a:t>
            </a:r>
            <a:r>
              <a:rPr lang="en-US" dirty="0"/>
              <a:t> to </a:t>
            </a:r>
            <a:r>
              <a:rPr lang="en-US" b="1" dirty="0"/>
              <a:t>461</a:t>
            </a:r>
            <a:r>
              <a:rPr lang="en-US" dirty="0"/>
              <a:t> calls in the city, </a:t>
            </a:r>
            <a:r>
              <a:rPr lang="en-US" b="1" dirty="0"/>
              <a:t>355</a:t>
            </a:r>
            <a:r>
              <a:rPr lang="en-US" dirty="0"/>
              <a:t> in rural Cass County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83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projects – 891</a:t>
            </a:r>
          </a:p>
          <a:p>
            <a:r>
              <a:rPr lang="en-US" dirty="0"/>
              <a:t>Fees collected -- $63,094</a:t>
            </a:r>
          </a:p>
          <a:p>
            <a:r>
              <a:rPr lang="en-US" dirty="0"/>
              <a:t>Project costs -- $12,966,654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235" y="3429000"/>
            <a:ext cx="432435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8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Cemetery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Revenue of $111,480</a:t>
            </a:r>
          </a:p>
          <a:p>
            <a:r>
              <a:rPr lang="en-US" dirty="0"/>
              <a:t>Street sign replacement</a:t>
            </a:r>
          </a:p>
          <a:p>
            <a:r>
              <a:rPr lang="en-US" dirty="0"/>
              <a:t>Convert to LED lighting</a:t>
            </a:r>
          </a:p>
          <a:p>
            <a:r>
              <a:rPr lang="en-US" dirty="0"/>
              <a:t>Street paving</a:t>
            </a:r>
          </a:p>
          <a:p>
            <a:r>
              <a:rPr lang="en-US" dirty="0"/>
              <a:t>Wreaths Across America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72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Code 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Violations dropped from 851 to 795</a:t>
            </a:r>
          </a:p>
          <a:p>
            <a:r>
              <a:rPr lang="en-US" dirty="0"/>
              <a:t>Cleared violations rose from 675 to 685</a:t>
            </a:r>
          </a:p>
          <a:p>
            <a:r>
              <a:rPr lang="en-US" dirty="0"/>
              <a:t>Violations cleaned by city increased from 155 to 158</a:t>
            </a:r>
          </a:p>
          <a:p>
            <a:r>
              <a:rPr lang="en-US" dirty="0"/>
              <a:t>City towed more vehicles (up 4 over 2017) and owners cleared more vehicles (up 15)</a:t>
            </a:r>
          </a:p>
          <a:p>
            <a:r>
              <a:rPr lang="en-US" dirty="0"/>
              <a:t>443 notices sent to property owners (up from 378), but violations cleared by owners also were up (303/300)</a:t>
            </a:r>
          </a:p>
          <a:p>
            <a:r>
              <a:rPr lang="en-US" dirty="0"/>
              <a:t>Yards mowed by the city up (147 to 124)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98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19 for ‘19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Implement Housing Master Plan; meet demand for 400 new units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Elevate our economic development efforts nationally to attract higher-paying jobs investment; pursue Opportunity Zone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Expand work force candidate pool through state initiative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Infrastructure improvements (paving with Community Crossings funds, streetlights on Heartland entrance, fire hydrants)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Pursue fiber possibilities for areas not served in the city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Actively address public health issues in the community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Prepare for an accurate U.S. Census count in 2020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Work on trash proposals, including the possible creation of our city sanitation department and the elimination of the trash tax</a:t>
            </a:r>
          </a:p>
        </p:txBody>
      </p:sp>
    </p:spTree>
    <p:extLst>
      <p:ext uri="{BB962C8B-B14F-4D97-AF65-F5344CB8AC3E}">
        <p14:creationId xmlns:p14="http://schemas.microsoft.com/office/powerpoint/2010/main" val="3974691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19 for ‘19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 startAt="9"/>
            </a:pPr>
            <a:r>
              <a:rPr lang="en-US" dirty="0"/>
              <a:t>Create an Adopt-A-Spot program for city properties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/>
              <a:t>Transparency portal for city finances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/>
              <a:t>Riverside Historic District application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/>
              <a:t>Continue improvements in energy efficiency 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/>
              <a:t>Development of Wabash Heartland Innovation Network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/>
              <a:t>Re-establish a business plan/entrepreneur competition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/>
              <a:t>Establish a youth council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/>
              <a:t>Mall, </a:t>
            </a:r>
            <a:r>
              <a:rPr lang="en-US" dirty="0" err="1"/>
              <a:t>Trelleborg</a:t>
            </a:r>
            <a:r>
              <a:rPr lang="en-US" dirty="0"/>
              <a:t> and Memorial Center redevelopment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/>
              <a:t>Riverside Park master plan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/>
              <a:t>Recodification of city ordinances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/>
              <a:t>Celebrate Felix the Cat’s 100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err="1"/>
              <a:t>Dentzel</a:t>
            </a:r>
            <a:r>
              <a:rPr lang="en-US" dirty="0"/>
              <a:t> centennial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7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194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Once in a </a:t>
            </a:r>
            <a:r>
              <a:rPr lang="en-US" b="1" dirty="0">
                <a:solidFill>
                  <a:srgbClr val="002060"/>
                </a:solidFill>
              </a:rPr>
              <a:t>blue moon</a:t>
            </a:r>
            <a:r>
              <a:rPr lang="en-US" dirty="0"/>
              <a:t>, something great happens.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76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002060"/>
                </a:solidFill>
              </a:rPr>
              <a:t>“Logansport named the No. 1 small town in America where you’d actually want to live” by Realtor.com</a:t>
            </a:r>
            <a:endParaRPr lang="en-US" sz="36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3321537"/>
            <a:ext cx="4935415" cy="329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8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Our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</a:rPr>
              <a:t>Logansport</a:t>
            </a:r>
            <a:r>
              <a:rPr lang="en-US" sz="5400" dirty="0"/>
              <a:t> is only a word until a community gives it meaning.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51116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In 2019, Logansport is in a state of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purpose-driven</a:t>
            </a:r>
            <a:r>
              <a:rPr lang="en-US" sz="54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,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ambitious momentum</a:t>
            </a:r>
            <a:r>
              <a:rPr lang="en-US" sz="54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9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Economic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Logansport’s unemployment rate at 3.7 percent, lower than Howard, Miami counties; equals state rate</a:t>
            </a:r>
          </a:p>
          <a:p>
            <a:r>
              <a:rPr lang="en-US" dirty="0"/>
              <a:t>Since re-stablishing CLEDO/city relationship, $135 million in investment in economic growth, with 300 new jobs</a:t>
            </a:r>
          </a:p>
          <a:p>
            <a:r>
              <a:rPr lang="en-US" dirty="0"/>
              <a:t>Electric rates drop 10 percent</a:t>
            </a:r>
          </a:p>
          <a:p>
            <a:r>
              <a:rPr lang="en-US" dirty="0"/>
              <a:t>Economic development electric rate set</a:t>
            </a:r>
          </a:p>
          <a:p>
            <a:r>
              <a:rPr lang="en-US" dirty="0"/>
              <a:t>Tyson payroll up from $68 million to $82 million</a:t>
            </a:r>
          </a:p>
          <a:p>
            <a:r>
              <a:rPr lang="en-US" dirty="0"/>
              <a:t>Meetings with Chinese delegation, consulate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23" y="3305907"/>
            <a:ext cx="1914037" cy="28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7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Supermarket sweepstakes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Aldi’s expands, renovates</a:t>
            </a:r>
          </a:p>
          <a:p>
            <a:r>
              <a:rPr lang="en-US" dirty="0"/>
              <a:t>Marsh on North Third sold, redeveloped</a:t>
            </a:r>
          </a:p>
          <a:p>
            <a:r>
              <a:rPr lang="en-US" dirty="0"/>
              <a:t>Marsh on 14</a:t>
            </a:r>
            <a:r>
              <a:rPr lang="en-US" baseline="30000" dirty="0"/>
              <a:t>th</a:t>
            </a:r>
            <a:r>
              <a:rPr lang="en-US" dirty="0"/>
              <a:t> Street sold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9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Local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Black Dog, Legacy Outfitters opens</a:t>
            </a:r>
          </a:p>
          <a:p>
            <a:r>
              <a:rPr lang="en-US" dirty="0"/>
              <a:t>Dollar General added</a:t>
            </a:r>
          </a:p>
          <a:p>
            <a:r>
              <a:rPr lang="en-US" dirty="0"/>
              <a:t>Heartland investment</a:t>
            </a:r>
          </a:p>
          <a:p>
            <a:r>
              <a:rPr lang="en-US" dirty="0"/>
              <a:t>Letter of intent to purchase mall</a:t>
            </a:r>
          </a:p>
          <a:p>
            <a:r>
              <a:rPr lang="en-US" dirty="0"/>
              <a:t>Osborn Auto World</a:t>
            </a:r>
          </a:p>
          <a:p>
            <a:r>
              <a:rPr lang="en-US" dirty="0"/>
              <a:t>Partridge’s sold</a:t>
            </a:r>
          </a:p>
          <a:p>
            <a:r>
              <a:rPr lang="en-US" dirty="0"/>
              <a:t>Zip-</a:t>
            </a:r>
            <a:r>
              <a:rPr lang="en-US" dirty="0" err="1"/>
              <a:t>Thrus</a:t>
            </a:r>
            <a:r>
              <a:rPr lang="en-US" dirty="0"/>
              <a:t>, Phillips 66 sold</a:t>
            </a:r>
          </a:p>
          <a:p>
            <a:r>
              <a:rPr lang="en-US" dirty="0"/>
              <a:t>Ten downtown businesses open, three close; net gain of 47 jobs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6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Our table is 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Burger King relocation</a:t>
            </a:r>
          </a:p>
          <a:p>
            <a:r>
              <a:rPr lang="en-US" dirty="0" err="1"/>
              <a:t>Mariscos</a:t>
            </a:r>
            <a:r>
              <a:rPr lang="en-US" dirty="0"/>
              <a:t> Acapulco</a:t>
            </a:r>
          </a:p>
          <a:p>
            <a:r>
              <a:rPr lang="en-US" dirty="0" err="1"/>
              <a:t>Marilu’s</a:t>
            </a:r>
            <a:endParaRPr lang="en-US" dirty="0"/>
          </a:p>
          <a:p>
            <a:r>
              <a:rPr lang="en-US" dirty="0"/>
              <a:t>Shively’s BBQ</a:t>
            </a:r>
          </a:p>
          <a:p>
            <a:r>
              <a:rPr lang="en-US" dirty="0"/>
              <a:t>The Fireside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93" y="1222803"/>
            <a:ext cx="3792415" cy="2528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16" y="3506453"/>
            <a:ext cx="4372707" cy="29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6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Workforce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Secretary of Career Connection and Talent visits Logansport</a:t>
            </a:r>
          </a:p>
          <a:p>
            <a:r>
              <a:rPr lang="en-US" dirty="0"/>
              <a:t>Skillful Indiana initiative</a:t>
            </a:r>
          </a:p>
          <a:p>
            <a:r>
              <a:rPr lang="en-US" dirty="0"/>
              <a:t>Ivy Tech appoints workforce contacts</a:t>
            </a:r>
          </a:p>
          <a:p>
            <a:r>
              <a:rPr lang="en-US" dirty="0"/>
              <a:t>Advanced Manufacturing Night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8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Cole family donates $1 million to $3.7 million Y renovation</a:t>
            </a:r>
          </a:p>
          <a:p>
            <a:r>
              <a:rPr lang="en-US" dirty="0"/>
              <a:t>Memorial Hospital opens $7 million cancer center</a:t>
            </a:r>
          </a:p>
          <a:p>
            <a:r>
              <a:rPr lang="en-US" dirty="0"/>
              <a:t>Logansport named “A” High School</a:t>
            </a:r>
          </a:p>
          <a:p>
            <a:r>
              <a:rPr lang="en-US" dirty="0"/>
              <a:t>Logansport ranked 10</a:t>
            </a:r>
            <a:r>
              <a:rPr lang="en-US" baseline="30000" dirty="0"/>
              <a:t>th</a:t>
            </a:r>
            <a:r>
              <a:rPr lang="en-US" dirty="0"/>
              <a:t> safest city in state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560" y="3640015"/>
            <a:ext cx="4246686" cy="28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1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Housing master plan calls for 400 units</a:t>
            </a:r>
          </a:p>
          <a:p>
            <a:r>
              <a:rPr lang="en-US" dirty="0" err="1"/>
              <a:t>ReVere</a:t>
            </a:r>
            <a:r>
              <a:rPr lang="en-US" dirty="0"/>
              <a:t> Homes project approved by state</a:t>
            </a:r>
          </a:p>
          <a:p>
            <a:r>
              <a:rPr lang="en-US" dirty="0"/>
              <a:t>Logan Square now leasing apartments</a:t>
            </a:r>
          </a:p>
          <a:p>
            <a:r>
              <a:rPr lang="en-US" dirty="0" err="1"/>
              <a:t>Trelleborg</a:t>
            </a:r>
            <a:r>
              <a:rPr lang="en-US" dirty="0"/>
              <a:t> Subdivision approved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0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843</Words>
  <Application>Microsoft Office PowerPoint</Application>
  <PresentationFormat>Widescreen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State of the City 2019</vt:lpstr>
      <vt:lpstr>Once in a blue moon, something great happens. </vt:lpstr>
      <vt:lpstr>Economic development</vt:lpstr>
      <vt:lpstr>Supermarket sweepstakes</vt:lpstr>
      <vt:lpstr>Local economy</vt:lpstr>
      <vt:lpstr>Our table is ready</vt:lpstr>
      <vt:lpstr>Workforce</vt:lpstr>
      <vt:lpstr>Benchmarks</vt:lpstr>
      <vt:lpstr>Housing</vt:lpstr>
      <vt:lpstr>City parks</vt:lpstr>
      <vt:lpstr>Street Department</vt:lpstr>
      <vt:lpstr>LMU</vt:lpstr>
      <vt:lpstr>Financially speaking</vt:lpstr>
      <vt:lpstr>Public Safety</vt:lpstr>
      <vt:lpstr>Construction</vt:lpstr>
      <vt:lpstr>Cemetery</vt:lpstr>
      <vt:lpstr>Code Enforcement</vt:lpstr>
      <vt:lpstr>The 19 for ‘19</vt:lpstr>
      <vt:lpstr>The 19 for ‘19</vt:lpstr>
      <vt:lpstr>Our philosophy</vt:lpstr>
      <vt:lpstr>PowerPoint Presentation</vt:lpstr>
    </vt:vector>
  </TitlesOfParts>
  <Company>State of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City 2019</dc:title>
  <dc:creator>Kitchell, Julie</dc:creator>
  <cp:lastModifiedBy>Renee Gellinger</cp:lastModifiedBy>
  <cp:revision>7</cp:revision>
  <cp:lastPrinted>2019-01-16T14:53:58Z</cp:lastPrinted>
  <dcterms:created xsi:type="dcterms:W3CDTF">2019-01-16T10:35:30Z</dcterms:created>
  <dcterms:modified xsi:type="dcterms:W3CDTF">2019-01-17T15:50:25Z</dcterms:modified>
</cp:coreProperties>
</file>